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66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B873-1E6F-47F2-8322-BC039F5C3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5599E-77C1-41A4-B27E-9C87617BE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99E77-ED6E-48B3-B900-EF9C0525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8C69E-D181-4F70-A215-BE33485F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2C45E-9D4E-4E1A-ADA8-96A3B538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7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D4E2E-F077-46AA-A9F8-2340113F1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CF4A8-90D7-4A4B-A012-AAFB7C6A5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1D663-3465-4F6F-A794-400FA78E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A6EC0-C721-494A-91AE-D931B861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0A714-EB24-4499-9645-56B85B31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6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D5C0E-0AEB-40CD-B5C6-982A96824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143DAC-B738-4C27-AA15-BAEAB7C7E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3B57D-DB7B-4703-9ADF-FBAB500E7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67090-F40C-433D-9690-6D98D340C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95AFE-881C-4E94-B7D1-A3A9A884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772A4-AFCE-4586-A7B1-3972AA918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49294-598A-4E09-BA6E-8C80FD51B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A415D-DCAD-4242-AE74-FB601171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FCD2B-90E5-492B-9C40-BB65C871E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6494-B918-46DF-A855-4008548C8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8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29B6A-7636-403F-8A73-B4F2A65A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A2B98-3A32-43B3-970F-3912B3865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0EFF9-621B-496F-89F1-578C4072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7C1C9-37BF-4346-AE7A-008D123E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F20D6-5DD8-4A50-939C-157E2C8B4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2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52107-C41E-473A-A7A3-389DD8ACA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5B27F-D5B5-4F45-911E-2E45A0D2D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BC317-6AF0-41C1-B583-99BB18480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3C8A6-FA19-4014-B24E-FC90F9320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059D8-0E44-46A8-8F0F-052981A5F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3D0CC-A588-42C6-9481-E477612C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488F-4F55-46EB-A35D-5E2CE6AC8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1B655-B45D-4770-89E5-221263B2D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22181-7A22-43FC-99F2-B01743A53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4B536-6691-479B-A2EE-EEADD5A2E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396587-A160-48FA-9D84-BBEC1F0F2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7CE041-B078-41E2-A396-8F5AE0D2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57451B-F408-43FF-80D3-7BBFC4C6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1D84B7-94B9-4E84-8FA1-015D4084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1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696A3-4E98-4F84-9374-29120CE1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D4E0F-C99B-4F84-BB0C-16DD13C9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B4566-7B39-49EB-9CBD-FA0404382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3416D-6EF9-4051-863F-13429F47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7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FC52DF-A747-4CAA-9997-F8999555C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D63DE5-4CC9-4C9F-8AC4-8B9A7478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DE493-FBB3-4B67-9A08-7BF67E3A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0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7561-0AA6-4783-9F4E-067B0BE13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0697-78E8-4DA5-8434-386B7E0DF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CCE48-3DF9-4258-9E28-A84AB28869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4959D-89DA-472B-8223-560E30639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8AFD3-6045-4928-B797-08622643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8BF5B-30C0-49D1-8611-726041F2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3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4EA5-929A-41FD-A6D6-CF51E3F3D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F3F41A-F522-406D-AD10-3DC9B0C95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22CAD-EDF7-46C3-81EF-8BB208546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B80DC-DCE3-4707-A685-8DD88992E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B36F5-3E43-44A5-AF8C-A2D41C765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B65FF-217C-4311-8E2B-2DD3500B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8B21F9-527A-4D3C-BC73-9D556C664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5D579-47E2-40EF-8DD6-4F77FA6A6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5527"/>
            <a:ext cx="10515600" cy="4671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08723-E55A-48CD-9199-AED493C9D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079D8-106C-4434-BAD0-A36F9587F1E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5ED56-CA7E-4F18-A453-628464D17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1A0DE-6CB9-4729-976B-78ECCE934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9B659-EC42-42A9-9068-9157D2D25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7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irmapa.org/wp-content/uploads/2021/03/Struktur-Organisasi-IRMAPA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250589-5DF3-4E0E-AE82-3FA6B4D8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761"/>
            <a:ext cx="10515600" cy="64008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/>
              <a:t>Struktur</a:t>
            </a:r>
            <a:r>
              <a:rPr lang="en-US" sz="2800" b="1" dirty="0"/>
              <a:t> </a:t>
            </a:r>
            <a:r>
              <a:rPr lang="en-US" sz="2800" b="1" dirty="0" err="1"/>
              <a:t>Organisasi</a:t>
            </a:r>
            <a:r>
              <a:rPr lang="en-US" sz="2800" b="1" dirty="0"/>
              <a:t> IRMAPA 2020—2024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A4E13258-4582-47FD-90E8-01DFCDD2F8C5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rot="5400000">
            <a:off x="3208721" y="1933512"/>
            <a:ext cx="2070307" cy="3704253"/>
          </a:xfrm>
          <a:prstGeom prst="bentConnector3">
            <a:avLst>
              <a:gd name="adj1" fmla="val 8917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5779D57-9D19-422F-A54E-48CDB162587F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5400000">
            <a:off x="4443472" y="3168263"/>
            <a:ext cx="2070307" cy="1234750"/>
          </a:xfrm>
          <a:prstGeom prst="bentConnector3">
            <a:avLst>
              <a:gd name="adj1" fmla="val 8930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09AA0BAC-82F4-45AF-AA4A-A09CBB3681C8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5678223" y="3168261"/>
            <a:ext cx="2070307" cy="1234753"/>
          </a:xfrm>
          <a:prstGeom prst="bentConnector3">
            <a:avLst>
              <a:gd name="adj1" fmla="val 8930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F8DC3D4-F485-4ED6-9528-024D1E9EDDCF}"/>
              </a:ext>
            </a:extLst>
          </p:cNvPr>
          <p:cNvCxnSpPr>
            <a:cxnSpLocks/>
            <a:stCxn id="6" idx="2"/>
            <a:endCxn id="10" idx="0"/>
          </p:cNvCxnSpPr>
          <p:nvPr/>
        </p:nvCxnSpPr>
        <p:spPr>
          <a:xfrm rot="16200000" flipH="1">
            <a:off x="6912975" y="1933510"/>
            <a:ext cx="2070307" cy="3704256"/>
          </a:xfrm>
          <a:prstGeom prst="bentConnector3">
            <a:avLst>
              <a:gd name="adj1" fmla="val 8930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7B75D6C4-2ECB-45F0-8222-860B6F8B4752}"/>
              </a:ext>
            </a:extLst>
          </p:cNvPr>
          <p:cNvCxnSpPr>
            <a:cxnSpLocks/>
            <a:stCxn id="6" idx="2"/>
            <a:endCxn id="26" idx="3"/>
          </p:cNvCxnSpPr>
          <p:nvPr/>
        </p:nvCxnSpPr>
        <p:spPr>
          <a:xfrm rot="5400000">
            <a:off x="5288015" y="3302266"/>
            <a:ext cx="1359766" cy="256204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DB0CD8E7-BD90-4986-B1B5-50FB5661CC09}"/>
              </a:ext>
            </a:extLst>
          </p:cNvPr>
          <p:cNvSpPr txBox="1"/>
          <p:nvPr/>
        </p:nvSpPr>
        <p:spPr>
          <a:xfrm>
            <a:off x="3885424" y="4125187"/>
            <a:ext cx="1968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Rachmadi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Gustrian</a:t>
            </a:r>
            <a:endParaRPr lang="en-US" sz="1400" b="1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05ACECB-3EB4-4B6E-A5A3-FDC525CA6E44}"/>
              </a:ext>
            </a:extLst>
          </p:cNvPr>
          <p:cNvSpPr/>
          <p:nvPr/>
        </p:nvSpPr>
        <p:spPr>
          <a:xfrm>
            <a:off x="1407362" y="1607813"/>
            <a:ext cx="1968759" cy="9579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/>
              <a:t>Dewan</a:t>
            </a:r>
            <a:br>
              <a:rPr lang="en-US" sz="1600"/>
            </a:br>
            <a:r>
              <a:rPr lang="en-US" sz="1600"/>
              <a:t>Penasihat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D39D551-E7C2-41D2-BA6C-3875CAF529A9}"/>
              </a:ext>
            </a:extLst>
          </p:cNvPr>
          <p:cNvSpPr/>
          <p:nvPr/>
        </p:nvSpPr>
        <p:spPr>
          <a:xfrm>
            <a:off x="8815875" y="1625851"/>
            <a:ext cx="1968759" cy="14613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/>
              <a:t>Dewan Pengawas dan Kode Etik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A54038A-348E-41DD-BEE3-F4D41814CFEB}"/>
              </a:ext>
            </a:extLst>
          </p:cNvPr>
          <p:cNvSpPr txBox="1"/>
          <p:nvPr/>
        </p:nvSpPr>
        <p:spPr>
          <a:xfrm>
            <a:off x="8677276" y="2133119"/>
            <a:ext cx="22669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Antonius </a:t>
            </a:r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Alijoyo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S.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Priyarsono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Maulana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Ibrahim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Ir.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Ariyanti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Suliyanto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MM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CB0685A-FA4B-4D02-8BF3-1CBEFBF3232D}"/>
              </a:ext>
            </a:extLst>
          </p:cNvPr>
          <p:cNvSpPr/>
          <p:nvPr/>
        </p:nvSpPr>
        <p:spPr>
          <a:xfrm>
            <a:off x="5111618" y="620954"/>
            <a:ext cx="1968759" cy="64008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 err="1"/>
              <a:t>Musyawarah</a:t>
            </a:r>
            <a:br>
              <a:rPr lang="en-US" sz="1600" dirty="0"/>
            </a:br>
            <a:r>
              <a:rPr lang="en-US" sz="1600" dirty="0" err="1"/>
              <a:t>Anggota</a:t>
            </a:r>
            <a:endParaRPr lang="en-US" sz="1600" dirty="0"/>
          </a:p>
        </p:txBody>
      </p: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A9795928-9397-44D7-AD96-14D320D12EBC}"/>
              </a:ext>
            </a:extLst>
          </p:cNvPr>
          <p:cNvCxnSpPr>
            <a:cxnSpLocks/>
          </p:cNvCxnSpPr>
          <p:nvPr/>
        </p:nvCxnSpPr>
        <p:spPr>
          <a:xfrm>
            <a:off x="6104554" y="1362478"/>
            <a:ext cx="3695701" cy="263371"/>
          </a:xfrm>
          <a:prstGeom prst="bentConnector3">
            <a:avLst>
              <a:gd name="adj1" fmla="val 10025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nector: Elbow 104">
            <a:extLst>
              <a:ext uri="{FF2B5EF4-FFF2-40B4-BE49-F238E27FC236}">
                <a16:creationId xmlns:a16="http://schemas.microsoft.com/office/drawing/2014/main" id="{995DC7FF-C958-4B1F-A881-E70DDF0FBE5D}"/>
              </a:ext>
            </a:extLst>
          </p:cNvPr>
          <p:cNvCxnSpPr>
            <a:cxnSpLocks/>
          </p:cNvCxnSpPr>
          <p:nvPr/>
        </p:nvCxnSpPr>
        <p:spPr>
          <a:xfrm rot="10800000" flipV="1">
            <a:off x="2391743" y="1362477"/>
            <a:ext cx="3704255" cy="245335"/>
          </a:xfrm>
          <a:prstGeom prst="bentConnector3">
            <a:avLst>
              <a:gd name="adj1" fmla="val 10039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03115165-A53D-4947-9278-9B01AD8FF99D}"/>
              </a:ext>
            </a:extLst>
          </p:cNvPr>
          <p:cNvCxnSpPr>
            <a:cxnSpLocks/>
            <a:stCxn id="66" idx="2"/>
            <a:endCxn id="6" idx="0"/>
          </p:cNvCxnSpPr>
          <p:nvPr/>
        </p:nvCxnSpPr>
        <p:spPr>
          <a:xfrm>
            <a:off x="6095998" y="1261034"/>
            <a:ext cx="2" cy="883386"/>
          </a:xfrm>
          <a:prstGeom prst="straightConnector1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72F6FA25-05D6-4CAB-B3AB-C957B9354E15}"/>
              </a:ext>
            </a:extLst>
          </p:cNvPr>
          <p:cNvSpPr txBox="1"/>
          <p:nvPr/>
        </p:nvSpPr>
        <p:spPr>
          <a:xfrm>
            <a:off x="5120174" y="3213778"/>
            <a:ext cx="1968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Bernado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A. </a:t>
            </a:r>
            <a:r>
              <a:rPr lang="en-US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Mochtar</a:t>
            </a:r>
            <a:endParaRPr lang="en-US" sz="14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B0CD8E7-BD90-4986-B1B5-50FB5661CC09}"/>
              </a:ext>
            </a:extLst>
          </p:cNvPr>
          <p:cNvSpPr txBox="1"/>
          <p:nvPr/>
        </p:nvSpPr>
        <p:spPr>
          <a:xfrm>
            <a:off x="6338598" y="4132423"/>
            <a:ext cx="1968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Yenny</a:t>
            </a:r>
            <a:r>
              <a:rPr lang="en-US" sz="14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Koestijani</a:t>
            </a:r>
            <a:endParaRPr lang="en-US" sz="1400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DC1DD49-883F-15A9-CB90-4D307CEBB9DF}"/>
              </a:ext>
            </a:extLst>
          </p:cNvPr>
          <p:cNvGrpSpPr/>
          <p:nvPr/>
        </p:nvGrpSpPr>
        <p:grpSpPr>
          <a:xfrm>
            <a:off x="1335030" y="1812062"/>
            <a:ext cx="9528036" cy="4972786"/>
            <a:chOff x="1335030" y="1812062"/>
            <a:chExt cx="9528036" cy="497278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175BF7-4CD3-4657-B9D1-0721E1A35092}"/>
                </a:ext>
              </a:extLst>
            </p:cNvPr>
            <p:cNvSpPr/>
            <p:nvPr/>
          </p:nvSpPr>
          <p:spPr>
            <a:xfrm>
              <a:off x="1407367" y="4820792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Ketua </a:t>
              </a:r>
              <a:r>
                <a:rPr lang="en-US" sz="1600" dirty="0" err="1"/>
                <a:t>Bidang</a:t>
              </a:r>
              <a:br>
                <a:rPr lang="en-US" sz="1600" dirty="0"/>
              </a:br>
              <a:r>
                <a:rPr lang="en-US" sz="1600" dirty="0" err="1"/>
                <a:t>Keanggotaan</a:t>
              </a:r>
              <a:endParaRPr lang="en-US" sz="1600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03E724-521E-40C9-B8CE-989C35314FD5}"/>
                </a:ext>
              </a:extLst>
            </p:cNvPr>
            <p:cNvSpPr/>
            <p:nvPr/>
          </p:nvSpPr>
          <p:spPr>
            <a:xfrm>
              <a:off x="3876870" y="4820792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Ketua </a:t>
              </a:r>
              <a:r>
                <a:rPr lang="en-US" sz="1600" dirty="0" err="1"/>
                <a:t>Bidang</a:t>
              </a:r>
              <a:br>
                <a:rPr lang="en-US" sz="1600" dirty="0"/>
              </a:br>
              <a:r>
                <a:rPr lang="en-US" sz="1600" dirty="0"/>
                <a:t>Program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EDEAD91-69DD-41CD-8735-CE225C8D944B}"/>
                </a:ext>
              </a:extLst>
            </p:cNvPr>
            <p:cNvSpPr/>
            <p:nvPr/>
          </p:nvSpPr>
          <p:spPr>
            <a:xfrm>
              <a:off x="6346373" y="4820792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Ketua </a:t>
              </a:r>
              <a:r>
                <a:rPr lang="en-US" sz="1600" dirty="0" err="1"/>
                <a:t>Bidang</a:t>
              </a:r>
              <a:br>
                <a:rPr lang="en-US" sz="1600" dirty="0"/>
              </a:br>
              <a:r>
                <a:rPr lang="en-US" sz="1600" dirty="0" err="1"/>
                <a:t>Kompetensi</a:t>
              </a:r>
              <a:endParaRPr lang="en-US" sz="16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DF1405-867D-43AD-B40F-B1563D07B76D}"/>
                </a:ext>
              </a:extLst>
            </p:cNvPr>
            <p:cNvSpPr/>
            <p:nvPr/>
          </p:nvSpPr>
          <p:spPr>
            <a:xfrm>
              <a:off x="8815876" y="4820792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Ketua </a:t>
              </a:r>
              <a:r>
                <a:rPr lang="en-US" sz="1600" dirty="0" err="1"/>
                <a:t>Bidang</a:t>
              </a:r>
              <a:br>
                <a:rPr lang="en-US" sz="1600" dirty="0"/>
              </a:br>
              <a:r>
                <a:rPr lang="en-US" sz="1600" dirty="0" err="1"/>
                <a:t>Sinergi</a:t>
              </a:r>
              <a:endParaRPr lang="en-US" sz="16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283ACB3-BAD7-4C02-A70B-CE20A9A3FEEB}"/>
                </a:ext>
              </a:extLst>
            </p:cNvPr>
            <p:cNvSpPr/>
            <p:nvPr/>
          </p:nvSpPr>
          <p:spPr>
            <a:xfrm>
              <a:off x="3871037" y="3790211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 err="1"/>
                <a:t>Sekretaris</a:t>
              </a:r>
              <a:r>
                <a:rPr lang="en-US" sz="1600" dirty="0"/>
                <a:t> </a:t>
              </a:r>
              <a:r>
                <a:rPr lang="en-US" sz="1600" dirty="0" err="1"/>
                <a:t>Jenderal</a:t>
              </a:r>
              <a:endParaRPr lang="en-US" sz="16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2BC4D8D-A923-473C-8C10-D282A480DF6F}"/>
                </a:ext>
              </a:extLst>
            </p:cNvPr>
            <p:cNvSpPr/>
            <p:nvPr/>
          </p:nvSpPr>
          <p:spPr>
            <a:xfrm>
              <a:off x="6346373" y="3790211"/>
              <a:ext cx="1968759" cy="6400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/>
                <a:t>Bendahara</a:t>
              </a:r>
            </a:p>
          </p:txBody>
        </p: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C52C76D7-0D62-4F9B-8E37-9A3B7B64DECE}"/>
                </a:ext>
              </a:extLst>
            </p:cNvPr>
            <p:cNvCxnSpPr>
              <a:cxnSpLocks/>
              <a:stCxn id="6" idx="2"/>
              <a:endCxn id="27" idx="1"/>
            </p:cNvCxnSpPr>
            <p:nvPr/>
          </p:nvCxnSpPr>
          <p:spPr>
            <a:xfrm rot="16200000" flipH="1">
              <a:off x="5541303" y="3305181"/>
              <a:ext cx="1359766" cy="250373"/>
            </a:xfrm>
            <a:prstGeom prst="bentConnector2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EFB4890-020D-4956-AD8B-1D7C49BBA6CB}"/>
                </a:ext>
              </a:extLst>
            </p:cNvPr>
            <p:cNvSpPr txBox="1"/>
            <p:nvPr/>
          </p:nvSpPr>
          <p:spPr>
            <a:xfrm>
              <a:off x="1407366" y="5534641"/>
              <a:ext cx="196875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Cipto</a:t>
              </a:r>
              <a:r>
                <a:rPr lang="en-US" sz="1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Hartono</a:t>
              </a:r>
            </a:p>
            <a:p>
              <a:pPr algn="ctr"/>
              <a:r>
                <a:rPr lang="en-US" sz="1400" dirty="0" err="1"/>
                <a:t>Fitri</a:t>
              </a:r>
              <a:r>
                <a:rPr lang="en-US" sz="1400" dirty="0"/>
                <a:t> </a:t>
              </a:r>
              <a:r>
                <a:rPr lang="en-US" sz="1400" dirty="0" err="1"/>
                <a:t>Sawitri</a:t>
              </a:r>
              <a:endParaRPr lang="en-US" sz="1400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B815978-2128-40A6-AC7A-7F244708B774}"/>
                </a:ext>
              </a:extLst>
            </p:cNvPr>
            <p:cNvSpPr txBox="1"/>
            <p:nvPr/>
          </p:nvSpPr>
          <p:spPr>
            <a:xfrm>
              <a:off x="3876869" y="5534641"/>
              <a:ext cx="196875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Troy Steve </a:t>
              </a:r>
              <a:r>
                <a:rPr lang="en-US" sz="1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Kipuw</a:t>
              </a:r>
              <a:endPara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 err="1"/>
                <a:t>Stefiany</a:t>
              </a:r>
              <a:r>
                <a:rPr lang="en-US" sz="1400" dirty="0"/>
                <a:t> </a:t>
              </a:r>
              <a:r>
                <a:rPr lang="en-US" sz="1400" dirty="0" err="1"/>
                <a:t>Norimarna</a:t>
              </a:r>
              <a:endParaRPr lang="en-US" sz="1400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BEED0A9-F75F-43EA-ADFF-412B1A691845}"/>
                </a:ext>
              </a:extLst>
            </p:cNvPr>
            <p:cNvSpPr txBox="1"/>
            <p:nvPr/>
          </p:nvSpPr>
          <p:spPr>
            <a:xfrm>
              <a:off x="6346373" y="5534641"/>
              <a:ext cx="1968759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Deselffina</a:t>
              </a:r>
              <a:r>
                <a:rPr lang="id-ID" sz="1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Parinduri</a:t>
              </a:r>
              <a:endPara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Bernado</a:t>
              </a: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A. </a:t>
              </a:r>
              <a:r>
                <a:rPr lang="en-US" sz="14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Mochtar</a:t>
              </a:r>
              <a:endPara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/>
                <a:t>Johan Candra</a:t>
              </a:r>
              <a:endParaRPr lang="en-US" sz="14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/>
                <a:t>Joko H. Wibowo</a:t>
              </a:r>
              <a:endParaRPr lang="en-US" sz="14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/>
                <a:t>Munawar </a:t>
              </a:r>
              <a:r>
                <a:rPr lang="en-US" sz="1400" dirty="0" err="1"/>
                <a:t>Kasan</a:t>
              </a:r>
              <a:endParaRPr lang="en-US" sz="1400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A47E55F-FCF7-42E1-B653-697490DA1F35}"/>
                </a:ext>
              </a:extLst>
            </p:cNvPr>
            <p:cNvSpPr txBox="1"/>
            <p:nvPr/>
          </p:nvSpPr>
          <p:spPr>
            <a:xfrm>
              <a:off x="8815875" y="5534641"/>
              <a:ext cx="1968759" cy="738664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/>
              <a:r>
                <a:rPr lang="en-US" sz="1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Fandhy</a:t>
              </a:r>
              <a:r>
                <a:rPr lang="en-US" sz="1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Haristha</a:t>
              </a:r>
              <a:endPara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 err="1">
                  <a:latin typeface="Calibri" panose="020F0502020204030204" pitchFamily="34" charset="0"/>
                  <a:cs typeface="Times New Roman" panose="02020603050405020304" pitchFamily="18" charset="0"/>
                </a:rPr>
                <a:t>Sofi</a:t>
              </a:r>
              <a:r>
                <a:rPr lang="en-US" sz="14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Calibri" panose="020F0502020204030204" pitchFamily="34" charset="0"/>
                  <a:cs typeface="Times New Roman" panose="02020603050405020304" pitchFamily="18" charset="0"/>
                </a:rPr>
                <a:t>Suryasnia</a:t>
              </a:r>
              <a:endParaRPr lang="en-US" sz="14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 err="1">
                  <a:latin typeface="Calibri" panose="020F0502020204030204" pitchFamily="34" charset="0"/>
                  <a:cs typeface="Times New Roman" panose="02020603050405020304" pitchFamily="18" charset="0"/>
                </a:rPr>
                <a:t>Siti</a:t>
              </a:r>
              <a:r>
                <a:rPr lang="en-US" sz="14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Calibri" panose="020F0502020204030204" pitchFamily="34" charset="0"/>
                  <a:cs typeface="Times New Roman" panose="02020603050405020304" pitchFamily="18" charset="0"/>
                </a:rPr>
                <a:t>Yayuningsih</a:t>
              </a:r>
              <a:endParaRPr lang="en-US" sz="14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9366AFE-30F5-40DC-9E58-56BBF5605FFA}"/>
                </a:ext>
              </a:extLst>
            </p:cNvPr>
            <p:cNvSpPr txBox="1"/>
            <p:nvPr/>
          </p:nvSpPr>
          <p:spPr>
            <a:xfrm>
              <a:off x="5303667" y="1812062"/>
              <a:ext cx="1584665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Dewan </a:t>
              </a:r>
              <a:r>
                <a:rPr lang="en-US" sz="1600" dirty="0" err="1"/>
                <a:t>Pengurus</a:t>
              </a:r>
              <a:endParaRPr lang="id-ID" sz="1600" dirty="0"/>
            </a:p>
          </p:txBody>
        </p:sp>
        <p:sp>
          <p:nvSpPr>
            <p:cNvPr id="2" name="Cross 1">
              <a:extLst>
                <a:ext uri="{FF2B5EF4-FFF2-40B4-BE49-F238E27FC236}">
                  <a16:creationId xmlns:a16="http://schemas.microsoft.com/office/drawing/2014/main" id="{94626BF1-6791-4B56-AED0-3C0DE56857EE}"/>
                </a:ext>
              </a:extLst>
            </p:cNvPr>
            <p:cNvSpPr/>
            <p:nvPr/>
          </p:nvSpPr>
          <p:spPr>
            <a:xfrm>
              <a:off x="1335030" y="1812062"/>
              <a:ext cx="9528036" cy="4972786"/>
            </a:xfrm>
            <a:custGeom>
              <a:avLst/>
              <a:gdLst>
                <a:gd name="connsiteX0" fmla="*/ 0 w 1627632"/>
                <a:gd name="connsiteY0" fmla="*/ 452157 h 1552576"/>
                <a:gd name="connsiteX1" fmla="*/ 452157 w 1627632"/>
                <a:gd name="connsiteY1" fmla="*/ 452157 h 1552576"/>
                <a:gd name="connsiteX2" fmla="*/ 452157 w 1627632"/>
                <a:gd name="connsiteY2" fmla="*/ 0 h 1552576"/>
                <a:gd name="connsiteX3" fmla="*/ 1175475 w 1627632"/>
                <a:gd name="connsiteY3" fmla="*/ 0 h 1552576"/>
                <a:gd name="connsiteX4" fmla="*/ 1175475 w 1627632"/>
                <a:gd name="connsiteY4" fmla="*/ 452157 h 1552576"/>
                <a:gd name="connsiteX5" fmla="*/ 1627632 w 1627632"/>
                <a:gd name="connsiteY5" fmla="*/ 452157 h 1552576"/>
                <a:gd name="connsiteX6" fmla="*/ 1627632 w 1627632"/>
                <a:gd name="connsiteY6" fmla="*/ 1100419 h 1552576"/>
                <a:gd name="connsiteX7" fmla="*/ 1175475 w 1627632"/>
                <a:gd name="connsiteY7" fmla="*/ 1100419 h 1552576"/>
                <a:gd name="connsiteX8" fmla="*/ 1175475 w 1627632"/>
                <a:gd name="connsiteY8" fmla="*/ 1552576 h 1552576"/>
                <a:gd name="connsiteX9" fmla="*/ 452157 w 1627632"/>
                <a:gd name="connsiteY9" fmla="*/ 1552576 h 1552576"/>
                <a:gd name="connsiteX10" fmla="*/ 452157 w 1627632"/>
                <a:gd name="connsiteY10" fmla="*/ 1100419 h 1552576"/>
                <a:gd name="connsiteX11" fmla="*/ 0 w 1627632"/>
                <a:gd name="connsiteY11" fmla="*/ 1100419 h 1552576"/>
                <a:gd name="connsiteX12" fmla="*/ 0 w 1627632"/>
                <a:gd name="connsiteY12" fmla="*/ 452157 h 1552576"/>
                <a:gd name="connsiteX0" fmla="*/ 0 w 1627632"/>
                <a:gd name="connsiteY0" fmla="*/ 452157 h 1552576"/>
                <a:gd name="connsiteX1" fmla="*/ 452157 w 1627632"/>
                <a:gd name="connsiteY1" fmla="*/ 452157 h 1552576"/>
                <a:gd name="connsiteX2" fmla="*/ 452157 w 1627632"/>
                <a:gd name="connsiteY2" fmla="*/ 0 h 1552576"/>
                <a:gd name="connsiteX3" fmla="*/ 1175475 w 1627632"/>
                <a:gd name="connsiteY3" fmla="*/ 0 h 1552576"/>
                <a:gd name="connsiteX4" fmla="*/ 1175475 w 1627632"/>
                <a:gd name="connsiteY4" fmla="*/ 452157 h 1552576"/>
                <a:gd name="connsiteX5" fmla="*/ 1627632 w 1627632"/>
                <a:gd name="connsiteY5" fmla="*/ 452157 h 1552576"/>
                <a:gd name="connsiteX6" fmla="*/ 1627632 w 1627632"/>
                <a:gd name="connsiteY6" fmla="*/ 1100419 h 1552576"/>
                <a:gd name="connsiteX7" fmla="*/ 1175475 w 1627632"/>
                <a:gd name="connsiteY7" fmla="*/ 1100419 h 1552576"/>
                <a:gd name="connsiteX8" fmla="*/ 1175475 w 1627632"/>
                <a:gd name="connsiteY8" fmla="*/ 1552576 h 1552576"/>
                <a:gd name="connsiteX9" fmla="*/ 452157 w 1627632"/>
                <a:gd name="connsiteY9" fmla="*/ 1552576 h 1552576"/>
                <a:gd name="connsiteX10" fmla="*/ 31533 w 1627632"/>
                <a:gd name="connsiteY10" fmla="*/ 1539331 h 1552576"/>
                <a:gd name="connsiteX11" fmla="*/ 0 w 1627632"/>
                <a:gd name="connsiteY11" fmla="*/ 1100419 h 1552576"/>
                <a:gd name="connsiteX12" fmla="*/ 0 w 1627632"/>
                <a:gd name="connsiteY12" fmla="*/ 452157 h 1552576"/>
                <a:gd name="connsiteX0" fmla="*/ 0 w 1627632"/>
                <a:gd name="connsiteY0" fmla="*/ 452157 h 1557619"/>
                <a:gd name="connsiteX1" fmla="*/ 452157 w 1627632"/>
                <a:gd name="connsiteY1" fmla="*/ 452157 h 1557619"/>
                <a:gd name="connsiteX2" fmla="*/ 452157 w 1627632"/>
                <a:gd name="connsiteY2" fmla="*/ 0 h 1557619"/>
                <a:gd name="connsiteX3" fmla="*/ 1175475 w 1627632"/>
                <a:gd name="connsiteY3" fmla="*/ 0 h 1557619"/>
                <a:gd name="connsiteX4" fmla="*/ 1175475 w 1627632"/>
                <a:gd name="connsiteY4" fmla="*/ 452157 h 1557619"/>
                <a:gd name="connsiteX5" fmla="*/ 1627632 w 1627632"/>
                <a:gd name="connsiteY5" fmla="*/ 452157 h 1557619"/>
                <a:gd name="connsiteX6" fmla="*/ 1627632 w 1627632"/>
                <a:gd name="connsiteY6" fmla="*/ 1100419 h 1557619"/>
                <a:gd name="connsiteX7" fmla="*/ 1614387 w 1627632"/>
                <a:gd name="connsiteY7" fmla="*/ 1557619 h 1557619"/>
                <a:gd name="connsiteX8" fmla="*/ 1175475 w 1627632"/>
                <a:gd name="connsiteY8" fmla="*/ 1552576 h 1557619"/>
                <a:gd name="connsiteX9" fmla="*/ 452157 w 1627632"/>
                <a:gd name="connsiteY9" fmla="*/ 1552576 h 1557619"/>
                <a:gd name="connsiteX10" fmla="*/ 31533 w 1627632"/>
                <a:gd name="connsiteY10" fmla="*/ 1539331 h 1557619"/>
                <a:gd name="connsiteX11" fmla="*/ 0 w 1627632"/>
                <a:gd name="connsiteY11" fmla="*/ 1100419 h 1557619"/>
                <a:gd name="connsiteX12" fmla="*/ 0 w 1627632"/>
                <a:gd name="connsiteY12" fmla="*/ 452157 h 1557619"/>
                <a:gd name="connsiteX0" fmla="*/ 5043 w 1632675"/>
                <a:gd name="connsiteY0" fmla="*/ 452157 h 1557619"/>
                <a:gd name="connsiteX1" fmla="*/ 457200 w 1632675"/>
                <a:gd name="connsiteY1" fmla="*/ 452157 h 1557619"/>
                <a:gd name="connsiteX2" fmla="*/ 457200 w 1632675"/>
                <a:gd name="connsiteY2" fmla="*/ 0 h 1557619"/>
                <a:gd name="connsiteX3" fmla="*/ 1180518 w 1632675"/>
                <a:gd name="connsiteY3" fmla="*/ 0 h 1557619"/>
                <a:gd name="connsiteX4" fmla="*/ 1180518 w 1632675"/>
                <a:gd name="connsiteY4" fmla="*/ 452157 h 1557619"/>
                <a:gd name="connsiteX5" fmla="*/ 1632675 w 1632675"/>
                <a:gd name="connsiteY5" fmla="*/ 452157 h 1557619"/>
                <a:gd name="connsiteX6" fmla="*/ 1632675 w 1632675"/>
                <a:gd name="connsiteY6" fmla="*/ 1100419 h 1557619"/>
                <a:gd name="connsiteX7" fmla="*/ 1619430 w 1632675"/>
                <a:gd name="connsiteY7" fmla="*/ 1557619 h 1557619"/>
                <a:gd name="connsiteX8" fmla="*/ 1180518 w 1632675"/>
                <a:gd name="connsiteY8" fmla="*/ 1552576 h 1557619"/>
                <a:gd name="connsiteX9" fmla="*/ 457200 w 1632675"/>
                <a:gd name="connsiteY9" fmla="*/ 1552576 h 1557619"/>
                <a:gd name="connsiteX10" fmla="*/ 0 w 1632675"/>
                <a:gd name="connsiteY10" fmla="*/ 1530187 h 1557619"/>
                <a:gd name="connsiteX11" fmla="*/ 5043 w 1632675"/>
                <a:gd name="connsiteY11" fmla="*/ 1100419 h 1557619"/>
                <a:gd name="connsiteX12" fmla="*/ 5043 w 1632675"/>
                <a:gd name="connsiteY12" fmla="*/ 452157 h 1557619"/>
                <a:gd name="connsiteX0" fmla="*/ 5043 w 1632675"/>
                <a:gd name="connsiteY0" fmla="*/ 452157 h 1557619"/>
                <a:gd name="connsiteX1" fmla="*/ 457200 w 1632675"/>
                <a:gd name="connsiteY1" fmla="*/ 452157 h 1557619"/>
                <a:gd name="connsiteX2" fmla="*/ 457200 w 1632675"/>
                <a:gd name="connsiteY2" fmla="*/ 0 h 1557619"/>
                <a:gd name="connsiteX3" fmla="*/ 1180518 w 1632675"/>
                <a:gd name="connsiteY3" fmla="*/ 0 h 1557619"/>
                <a:gd name="connsiteX4" fmla="*/ 1180518 w 1632675"/>
                <a:gd name="connsiteY4" fmla="*/ 452157 h 1557619"/>
                <a:gd name="connsiteX5" fmla="*/ 1632675 w 1632675"/>
                <a:gd name="connsiteY5" fmla="*/ 452157 h 1557619"/>
                <a:gd name="connsiteX6" fmla="*/ 1632675 w 1632675"/>
                <a:gd name="connsiteY6" fmla="*/ 1100419 h 1557619"/>
                <a:gd name="connsiteX7" fmla="*/ 1619430 w 1632675"/>
                <a:gd name="connsiteY7" fmla="*/ 1557619 h 1557619"/>
                <a:gd name="connsiteX8" fmla="*/ 1180518 w 1632675"/>
                <a:gd name="connsiteY8" fmla="*/ 1552576 h 1557619"/>
                <a:gd name="connsiteX9" fmla="*/ 457200 w 1632675"/>
                <a:gd name="connsiteY9" fmla="*/ 1552576 h 1557619"/>
                <a:gd name="connsiteX10" fmla="*/ 0 w 1632675"/>
                <a:gd name="connsiteY10" fmla="*/ 1548475 h 1557619"/>
                <a:gd name="connsiteX11" fmla="*/ 5043 w 1632675"/>
                <a:gd name="connsiteY11" fmla="*/ 1100419 h 1557619"/>
                <a:gd name="connsiteX12" fmla="*/ 5043 w 1632675"/>
                <a:gd name="connsiteY12" fmla="*/ 452157 h 1557619"/>
                <a:gd name="connsiteX0" fmla="*/ 5043 w 1632675"/>
                <a:gd name="connsiteY0" fmla="*/ 452157 h 1552576"/>
                <a:gd name="connsiteX1" fmla="*/ 457200 w 1632675"/>
                <a:gd name="connsiteY1" fmla="*/ 452157 h 1552576"/>
                <a:gd name="connsiteX2" fmla="*/ 457200 w 1632675"/>
                <a:gd name="connsiteY2" fmla="*/ 0 h 1552576"/>
                <a:gd name="connsiteX3" fmla="*/ 1180518 w 1632675"/>
                <a:gd name="connsiteY3" fmla="*/ 0 h 1552576"/>
                <a:gd name="connsiteX4" fmla="*/ 1180518 w 1632675"/>
                <a:gd name="connsiteY4" fmla="*/ 452157 h 1552576"/>
                <a:gd name="connsiteX5" fmla="*/ 1632675 w 1632675"/>
                <a:gd name="connsiteY5" fmla="*/ 452157 h 1552576"/>
                <a:gd name="connsiteX6" fmla="*/ 1632675 w 1632675"/>
                <a:gd name="connsiteY6" fmla="*/ 1100419 h 1552576"/>
                <a:gd name="connsiteX7" fmla="*/ 1631626 w 1632675"/>
                <a:gd name="connsiteY7" fmla="*/ 1548475 h 1552576"/>
                <a:gd name="connsiteX8" fmla="*/ 1180518 w 1632675"/>
                <a:gd name="connsiteY8" fmla="*/ 1552576 h 1552576"/>
                <a:gd name="connsiteX9" fmla="*/ 457200 w 1632675"/>
                <a:gd name="connsiteY9" fmla="*/ 1552576 h 1552576"/>
                <a:gd name="connsiteX10" fmla="*/ 0 w 1632675"/>
                <a:gd name="connsiteY10" fmla="*/ 1548475 h 1552576"/>
                <a:gd name="connsiteX11" fmla="*/ 5043 w 1632675"/>
                <a:gd name="connsiteY11" fmla="*/ 1100419 h 1552576"/>
                <a:gd name="connsiteX12" fmla="*/ 5043 w 1632675"/>
                <a:gd name="connsiteY12" fmla="*/ 452157 h 1552576"/>
                <a:gd name="connsiteX0" fmla="*/ 0 w 1627632"/>
                <a:gd name="connsiteY0" fmla="*/ 452157 h 1557619"/>
                <a:gd name="connsiteX1" fmla="*/ 452157 w 1627632"/>
                <a:gd name="connsiteY1" fmla="*/ 452157 h 1557619"/>
                <a:gd name="connsiteX2" fmla="*/ 452157 w 1627632"/>
                <a:gd name="connsiteY2" fmla="*/ 0 h 1557619"/>
                <a:gd name="connsiteX3" fmla="*/ 1175475 w 1627632"/>
                <a:gd name="connsiteY3" fmla="*/ 0 h 1557619"/>
                <a:gd name="connsiteX4" fmla="*/ 1175475 w 1627632"/>
                <a:gd name="connsiteY4" fmla="*/ 452157 h 1557619"/>
                <a:gd name="connsiteX5" fmla="*/ 1627632 w 1627632"/>
                <a:gd name="connsiteY5" fmla="*/ 452157 h 1557619"/>
                <a:gd name="connsiteX6" fmla="*/ 1627632 w 1627632"/>
                <a:gd name="connsiteY6" fmla="*/ 1100419 h 1557619"/>
                <a:gd name="connsiteX7" fmla="*/ 1626583 w 1627632"/>
                <a:gd name="connsiteY7" fmla="*/ 1548475 h 1557619"/>
                <a:gd name="connsiteX8" fmla="*/ 1175475 w 1627632"/>
                <a:gd name="connsiteY8" fmla="*/ 1552576 h 1557619"/>
                <a:gd name="connsiteX9" fmla="*/ 452157 w 1627632"/>
                <a:gd name="connsiteY9" fmla="*/ 1552576 h 1557619"/>
                <a:gd name="connsiteX10" fmla="*/ 2579 w 1627632"/>
                <a:gd name="connsiteY10" fmla="*/ 1557619 h 1557619"/>
                <a:gd name="connsiteX11" fmla="*/ 0 w 1627632"/>
                <a:gd name="connsiteY11" fmla="*/ 1100419 h 1557619"/>
                <a:gd name="connsiteX12" fmla="*/ 0 w 1627632"/>
                <a:gd name="connsiteY12" fmla="*/ 452157 h 1557619"/>
                <a:gd name="connsiteX0" fmla="*/ 2124 w 1629756"/>
                <a:gd name="connsiteY0" fmla="*/ 452157 h 1557619"/>
                <a:gd name="connsiteX1" fmla="*/ 454281 w 1629756"/>
                <a:gd name="connsiteY1" fmla="*/ 452157 h 1557619"/>
                <a:gd name="connsiteX2" fmla="*/ 454281 w 1629756"/>
                <a:gd name="connsiteY2" fmla="*/ 0 h 1557619"/>
                <a:gd name="connsiteX3" fmla="*/ 1177599 w 1629756"/>
                <a:gd name="connsiteY3" fmla="*/ 0 h 1557619"/>
                <a:gd name="connsiteX4" fmla="*/ 1177599 w 1629756"/>
                <a:gd name="connsiteY4" fmla="*/ 452157 h 1557619"/>
                <a:gd name="connsiteX5" fmla="*/ 1629756 w 1629756"/>
                <a:gd name="connsiteY5" fmla="*/ 452157 h 1557619"/>
                <a:gd name="connsiteX6" fmla="*/ 1629756 w 1629756"/>
                <a:gd name="connsiteY6" fmla="*/ 1100419 h 1557619"/>
                <a:gd name="connsiteX7" fmla="*/ 1628707 w 1629756"/>
                <a:gd name="connsiteY7" fmla="*/ 1548475 h 1557619"/>
                <a:gd name="connsiteX8" fmla="*/ 1177599 w 1629756"/>
                <a:gd name="connsiteY8" fmla="*/ 1552576 h 1557619"/>
                <a:gd name="connsiteX9" fmla="*/ 454281 w 1629756"/>
                <a:gd name="connsiteY9" fmla="*/ 1552576 h 1557619"/>
                <a:gd name="connsiteX10" fmla="*/ 130 w 1629756"/>
                <a:gd name="connsiteY10" fmla="*/ 1557619 h 1557619"/>
                <a:gd name="connsiteX11" fmla="*/ 2124 w 1629756"/>
                <a:gd name="connsiteY11" fmla="*/ 1100419 h 1557619"/>
                <a:gd name="connsiteX12" fmla="*/ 2124 w 1629756"/>
                <a:gd name="connsiteY12" fmla="*/ 452157 h 1557619"/>
                <a:gd name="connsiteX0" fmla="*/ 0 w 1627632"/>
                <a:gd name="connsiteY0" fmla="*/ 452157 h 1566763"/>
                <a:gd name="connsiteX1" fmla="*/ 452157 w 1627632"/>
                <a:gd name="connsiteY1" fmla="*/ 452157 h 1566763"/>
                <a:gd name="connsiteX2" fmla="*/ 452157 w 1627632"/>
                <a:gd name="connsiteY2" fmla="*/ 0 h 1566763"/>
                <a:gd name="connsiteX3" fmla="*/ 1175475 w 1627632"/>
                <a:gd name="connsiteY3" fmla="*/ 0 h 1566763"/>
                <a:gd name="connsiteX4" fmla="*/ 1175475 w 1627632"/>
                <a:gd name="connsiteY4" fmla="*/ 452157 h 1566763"/>
                <a:gd name="connsiteX5" fmla="*/ 1627632 w 1627632"/>
                <a:gd name="connsiteY5" fmla="*/ 452157 h 1566763"/>
                <a:gd name="connsiteX6" fmla="*/ 1627632 w 1627632"/>
                <a:gd name="connsiteY6" fmla="*/ 1100419 h 1566763"/>
                <a:gd name="connsiteX7" fmla="*/ 1626583 w 1627632"/>
                <a:gd name="connsiteY7" fmla="*/ 1548475 h 1566763"/>
                <a:gd name="connsiteX8" fmla="*/ 1175475 w 1627632"/>
                <a:gd name="connsiteY8" fmla="*/ 1552576 h 1566763"/>
                <a:gd name="connsiteX9" fmla="*/ 452157 w 1627632"/>
                <a:gd name="connsiteY9" fmla="*/ 1552576 h 1566763"/>
                <a:gd name="connsiteX10" fmla="*/ 1055 w 1627632"/>
                <a:gd name="connsiteY10" fmla="*/ 1566763 h 1566763"/>
                <a:gd name="connsiteX11" fmla="*/ 0 w 1627632"/>
                <a:gd name="connsiteY11" fmla="*/ 1100419 h 1566763"/>
                <a:gd name="connsiteX12" fmla="*/ 0 w 1627632"/>
                <a:gd name="connsiteY12" fmla="*/ 452157 h 1566763"/>
                <a:gd name="connsiteX0" fmla="*/ 0 w 1627632"/>
                <a:gd name="connsiteY0" fmla="*/ 452157 h 1560302"/>
                <a:gd name="connsiteX1" fmla="*/ 452157 w 1627632"/>
                <a:gd name="connsiteY1" fmla="*/ 452157 h 1560302"/>
                <a:gd name="connsiteX2" fmla="*/ 452157 w 1627632"/>
                <a:gd name="connsiteY2" fmla="*/ 0 h 1560302"/>
                <a:gd name="connsiteX3" fmla="*/ 1175475 w 1627632"/>
                <a:gd name="connsiteY3" fmla="*/ 0 h 1560302"/>
                <a:gd name="connsiteX4" fmla="*/ 1175475 w 1627632"/>
                <a:gd name="connsiteY4" fmla="*/ 452157 h 1560302"/>
                <a:gd name="connsiteX5" fmla="*/ 1627632 w 1627632"/>
                <a:gd name="connsiteY5" fmla="*/ 452157 h 1560302"/>
                <a:gd name="connsiteX6" fmla="*/ 1627632 w 1627632"/>
                <a:gd name="connsiteY6" fmla="*/ 1100419 h 1560302"/>
                <a:gd name="connsiteX7" fmla="*/ 1626583 w 1627632"/>
                <a:gd name="connsiteY7" fmla="*/ 1548475 h 1560302"/>
                <a:gd name="connsiteX8" fmla="*/ 1175475 w 1627632"/>
                <a:gd name="connsiteY8" fmla="*/ 1552576 h 1560302"/>
                <a:gd name="connsiteX9" fmla="*/ 452157 w 1627632"/>
                <a:gd name="connsiteY9" fmla="*/ 1552576 h 1560302"/>
                <a:gd name="connsiteX10" fmla="*/ 2579 w 1627632"/>
                <a:gd name="connsiteY10" fmla="*/ 1560302 h 1560302"/>
                <a:gd name="connsiteX11" fmla="*/ 0 w 1627632"/>
                <a:gd name="connsiteY11" fmla="*/ 1100419 h 1560302"/>
                <a:gd name="connsiteX12" fmla="*/ 0 w 1627632"/>
                <a:gd name="connsiteY12" fmla="*/ 452157 h 1560302"/>
                <a:gd name="connsiteX0" fmla="*/ 0 w 1627632"/>
                <a:gd name="connsiteY0" fmla="*/ 452157 h 1553841"/>
                <a:gd name="connsiteX1" fmla="*/ 452157 w 1627632"/>
                <a:gd name="connsiteY1" fmla="*/ 452157 h 1553841"/>
                <a:gd name="connsiteX2" fmla="*/ 452157 w 1627632"/>
                <a:gd name="connsiteY2" fmla="*/ 0 h 1553841"/>
                <a:gd name="connsiteX3" fmla="*/ 1175475 w 1627632"/>
                <a:gd name="connsiteY3" fmla="*/ 0 h 1553841"/>
                <a:gd name="connsiteX4" fmla="*/ 1175475 w 1627632"/>
                <a:gd name="connsiteY4" fmla="*/ 452157 h 1553841"/>
                <a:gd name="connsiteX5" fmla="*/ 1627632 w 1627632"/>
                <a:gd name="connsiteY5" fmla="*/ 452157 h 1553841"/>
                <a:gd name="connsiteX6" fmla="*/ 1627632 w 1627632"/>
                <a:gd name="connsiteY6" fmla="*/ 1100419 h 1553841"/>
                <a:gd name="connsiteX7" fmla="*/ 1626583 w 1627632"/>
                <a:gd name="connsiteY7" fmla="*/ 1548475 h 1553841"/>
                <a:gd name="connsiteX8" fmla="*/ 1175475 w 1627632"/>
                <a:gd name="connsiteY8" fmla="*/ 1552576 h 1553841"/>
                <a:gd name="connsiteX9" fmla="*/ 452157 w 1627632"/>
                <a:gd name="connsiteY9" fmla="*/ 1552576 h 1553841"/>
                <a:gd name="connsiteX10" fmla="*/ 2579 w 1627632"/>
                <a:gd name="connsiteY10" fmla="*/ 1553841 h 1553841"/>
                <a:gd name="connsiteX11" fmla="*/ 0 w 1627632"/>
                <a:gd name="connsiteY11" fmla="*/ 1100419 h 1553841"/>
                <a:gd name="connsiteX12" fmla="*/ 0 w 1627632"/>
                <a:gd name="connsiteY12" fmla="*/ 452157 h 1553841"/>
                <a:gd name="connsiteX0" fmla="*/ 0 w 1627632"/>
                <a:gd name="connsiteY0" fmla="*/ 452157 h 1553841"/>
                <a:gd name="connsiteX1" fmla="*/ 452157 w 1627632"/>
                <a:gd name="connsiteY1" fmla="*/ 452157 h 1553841"/>
                <a:gd name="connsiteX2" fmla="*/ 452157 w 1627632"/>
                <a:gd name="connsiteY2" fmla="*/ 0 h 1553841"/>
                <a:gd name="connsiteX3" fmla="*/ 1175475 w 1627632"/>
                <a:gd name="connsiteY3" fmla="*/ 0 h 1553841"/>
                <a:gd name="connsiteX4" fmla="*/ 1175475 w 1627632"/>
                <a:gd name="connsiteY4" fmla="*/ 452157 h 1553841"/>
                <a:gd name="connsiteX5" fmla="*/ 1627632 w 1627632"/>
                <a:gd name="connsiteY5" fmla="*/ 452157 h 1553841"/>
                <a:gd name="connsiteX6" fmla="*/ 1627632 w 1627632"/>
                <a:gd name="connsiteY6" fmla="*/ 1100419 h 1553841"/>
                <a:gd name="connsiteX7" fmla="*/ 1626583 w 1627632"/>
                <a:gd name="connsiteY7" fmla="*/ 1548475 h 1553841"/>
                <a:gd name="connsiteX8" fmla="*/ 1175475 w 1627632"/>
                <a:gd name="connsiteY8" fmla="*/ 1552576 h 1553841"/>
                <a:gd name="connsiteX9" fmla="*/ 452157 w 1627632"/>
                <a:gd name="connsiteY9" fmla="*/ 1552576 h 1553841"/>
                <a:gd name="connsiteX10" fmla="*/ 2579 w 1627632"/>
                <a:gd name="connsiteY10" fmla="*/ 1553841 h 1553841"/>
                <a:gd name="connsiteX11" fmla="*/ 0 w 1627632"/>
                <a:gd name="connsiteY11" fmla="*/ 1100419 h 1553841"/>
                <a:gd name="connsiteX12" fmla="*/ 0 w 1627632"/>
                <a:gd name="connsiteY12" fmla="*/ 452157 h 1553841"/>
                <a:gd name="connsiteX0" fmla="*/ 278 w 1627910"/>
                <a:gd name="connsiteY0" fmla="*/ 452157 h 1552576"/>
                <a:gd name="connsiteX1" fmla="*/ 452435 w 1627910"/>
                <a:gd name="connsiteY1" fmla="*/ 452157 h 1552576"/>
                <a:gd name="connsiteX2" fmla="*/ 452435 w 1627910"/>
                <a:gd name="connsiteY2" fmla="*/ 0 h 1552576"/>
                <a:gd name="connsiteX3" fmla="*/ 1175753 w 1627910"/>
                <a:gd name="connsiteY3" fmla="*/ 0 h 1552576"/>
                <a:gd name="connsiteX4" fmla="*/ 1175753 w 1627910"/>
                <a:gd name="connsiteY4" fmla="*/ 452157 h 1552576"/>
                <a:gd name="connsiteX5" fmla="*/ 1627910 w 1627910"/>
                <a:gd name="connsiteY5" fmla="*/ 452157 h 1552576"/>
                <a:gd name="connsiteX6" fmla="*/ 1627910 w 1627910"/>
                <a:gd name="connsiteY6" fmla="*/ 1100419 h 1552576"/>
                <a:gd name="connsiteX7" fmla="*/ 1626861 w 1627910"/>
                <a:gd name="connsiteY7" fmla="*/ 1548475 h 1552576"/>
                <a:gd name="connsiteX8" fmla="*/ 1175753 w 1627910"/>
                <a:gd name="connsiteY8" fmla="*/ 1552576 h 1552576"/>
                <a:gd name="connsiteX9" fmla="*/ 452435 w 1627910"/>
                <a:gd name="connsiteY9" fmla="*/ 1552576 h 1552576"/>
                <a:gd name="connsiteX10" fmla="*/ 244 w 1627910"/>
                <a:gd name="connsiteY10" fmla="*/ 1551995 h 1552576"/>
                <a:gd name="connsiteX11" fmla="*/ 278 w 1627910"/>
                <a:gd name="connsiteY11" fmla="*/ 1100419 h 1552576"/>
                <a:gd name="connsiteX12" fmla="*/ 278 w 1627910"/>
                <a:gd name="connsiteY12" fmla="*/ 452157 h 1552576"/>
                <a:gd name="connsiteX0" fmla="*/ 278 w 1627910"/>
                <a:gd name="connsiteY0" fmla="*/ 452157 h 1554364"/>
                <a:gd name="connsiteX1" fmla="*/ 452435 w 1627910"/>
                <a:gd name="connsiteY1" fmla="*/ 452157 h 1554364"/>
                <a:gd name="connsiteX2" fmla="*/ 452435 w 1627910"/>
                <a:gd name="connsiteY2" fmla="*/ 0 h 1554364"/>
                <a:gd name="connsiteX3" fmla="*/ 1175753 w 1627910"/>
                <a:gd name="connsiteY3" fmla="*/ 0 h 1554364"/>
                <a:gd name="connsiteX4" fmla="*/ 1175753 w 1627910"/>
                <a:gd name="connsiteY4" fmla="*/ 452157 h 1554364"/>
                <a:gd name="connsiteX5" fmla="*/ 1627910 w 1627910"/>
                <a:gd name="connsiteY5" fmla="*/ 452157 h 1554364"/>
                <a:gd name="connsiteX6" fmla="*/ 1627910 w 1627910"/>
                <a:gd name="connsiteY6" fmla="*/ 1100419 h 1554364"/>
                <a:gd name="connsiteX7" fmla="*/ 1627655 w 1627910"/>
                <a:gd name="connsiteY7" fmla="*/ 1554364 h 1554364"/>
                <a:gd name="connsiteX8" fmla="*/ 1175753 w 1627910"/>
                <a:gd name="connsiteY8" fmla="*/ 1552576 h 1554364"/>
                <a:gd name="connsiteX9" fmla="*/ 452435 w 1627910"/>
                <a:gd name="connsiteY9" fmla="*/ 1552576 h 1554364"/>
                <a:gd name="connsiteX10" fmla="*/ 244 w 1627910"/>
                <a:gd name="connsiteY10" fmla="*/ 1551995 h 1554364"/>
                <a:gd name="connsiteX11" fmla="*/ 278 w 1627910"/>
                <a:gd name="connsiteY11" fmla="*/ 1100419 h 1554364"/>
                <a:gd name="connsiteX12" fmla="*/ 278 w 1627910"/>
                <a:gd name="connsiteY12" fmla="*/ 452157 h 1554364"/>
                <a:gd name="connsiteX0" fmla="*/ 278 w 1627910"/>
                <a:gd name="connsiteY0" fmla="*/ 452157 h 1554364"/>
                <a:gd name="connsiteX1" fmla="*/ 452435 w 1627910"/>
                <a:gd name="connsiteY1" fmla="*/ 452157 h 1554364"/>
                <a:gd name="connsiteX2" fmla="*/ 560379 w 1627910"/>
                <a:gd name="connsiteY2" fmla="*/ 9691 h 1554364"/>
                <a:gd name="connsiteX3" fmla="*/ 1175753 w 1627910"/>
                <a:gd name="connsiteY3" fmla="*/ 0 h 1554364"/>
                <a:gd name="connsiteX4" fmla="*/ 1175753 w 1627910"/>
                <a:gd name="connsiteY4" fmla="*/ 452157 h 1554364"/>
                <a:gd name="connsiteX5" fmla="*/ 1627910 w 1627910"/>
                <a:gd name="connsiteY5" fmla="*/ 452157 h 1554364"/>
                <a:gd name="connsiteX6" fmla="*/ 1627910 w 1627910"/>
                <a:gd name="connsiteY6" fmla="*/ 1100419 h 1554364"/>
                <a:gd name="connsiteX7" fmla="*/ 1627655 w 1627910"/>
                <a:gd name="connsiteY7" fmla="*/ 1554364 h 1554364"/>
                <a:gd name="connsiteX8" fmla="*/ 1175753 w 1627910"/>
                <a:gd name="connsiteY8" fmla="*/ 1552576 h 1554364"/>
                <a:gd name="connsiteX9" fmla="*/ 452435 w 1627910"/>
                <a:gd name="connsiteY9" fmla="*/ 1552576 h 1554364"/>
                <a:gd name="connsiteX10" fmla="*/ 244 w 1627910"/>
                <a:gd name="connsiteY10" fmla="*/ 1551995 h 1554364"/>
                <a:gd name="connsiteX11" fmla="*/ 278 w 1627910"/>
                <a:gd name="connsiteY11" fmla="*/ 1100419 h 1554364"/>
                <a:gd name="connsiteX12" fmla="*/ 278 w 1627910"/>
                <a:gd name="connsiteY12" fmla="*/ 452157 h 1554364"/>
                <a:gd name="connsiteX0" fmla="*/ 278 w 1627910"/>
                <a:gd name="connsiteY0" fmla="*/ 452157 h 1554364"/>
                <a:gd name="connsiteX1" fmla="*/ 563554 w 1627910"/>
                <a:gd name="connsiteY1" fmla="*/ 445696 h 1554364"/>
                <a:gd name="connsiteX2" fmla="*/ 560379 w 1627910"/>
                <a:gd name="connsiteY2" fmla="*/ 9691 h 1554364"/>
                <a:gd name="connsiteX3" fmla="*/ 1175753 w 1627910"/>
                <a:gd name="connsiteY3" fmla="*/ 0 h 1554364"/>
                <a:gd name="connsiteX4" fmla="*/ 1175753 w 1627910"/>
                <a:gd name="connsiteY4" fmla="*/ 452157 h 1554364"/>
                <a:gd name="connsiteX5" fmla="*/ 1627910 w 1627910"/>
                <a:gd name="connsiteY5" fmla="*/ 452157 h 1554364"/>
                <a:gd name="connsiteX6" fmla="*/ 1627910 w 1627910"/>
                <a:gd name="connsiteY6" fmla="*/ 1100419 h 1554364"/>
                <a:gd name="connsiteX7" fmla="*/ 1627655 w 1627910"/>
                <a:gd name="connsiteY7" fmla="*/ 1554364 h 1554364"/>
                <a:gd name="connsiteX8" fmla="*/ 1175753 w 1627910"/>
                <a:gd name="connsiteY8" fmla="*/ 1552576 h 1554364"/>
                <a:gd name="connsiteX9" fmla="*/ 452435 w 1627910"/>
                <a:gd name="connsiteY9" fmla="*/ 1552576 h 1554364"/>
                <a:gd name="connsiteX10" fmla="*/ 244 w 1627910"/>
                <a:gd name="connsiteY10" fmla="*/ 1551995 h 1554364"/>
                <a:gd name="connsiteX11" fmla="*/ 278 w 1627910"/>
                <a:gd name="connsiteY11" fmla="*/ 1100419 h 1554364"/>
                <a:gd name="connsiteX12" fmla="*/ 278 w 1627910"/>
                <a:gd name="connsiteY12" fmla="*/ 452157 h 1554364"/>
                <a:gd name="connsiteX0" fmla="*/ 278 w 1627910"/>
                <a:gd name="connsiteY0" fmla="*/ 452157 h 1554364"/>
                <a:gd name="connsiteX1" fmla="*/ 560379 w 1627910"/>
                <a:gd name="connsiteY1" fmla="*/ 439235 h 1554364"/>
                <a:gd name="connsiteX2" fmla="*/ 560379 w 1627910"/>
                <a:gd name="connsiteY2" fmla="*/ 9691 h 1554364"/>
                <a:gd name="connsiteX3" fmla="*/ 1175753 w 1627910"/>
                <a:gd name="connsiteY3" fmla="*/ 0 h 1554364"/>
                <a:gd name="connsiteX4" fmla="*/ 1175753 w 1627910"/>
                <a:gd name="connsiteY4" fmla="*/ 452157 h 1554364"/>
                <a:gd name="connsiteX5" fmla="*/ 1627910 w 1627910"/>
                <a:gd name="connsiteY5" fmla="*/ 452157 h 1554364"/>
                <a:gd name="connsiteX6" fmla="*/ 1627910 w 1627910"/>
                <a:gd name="connsiteY6" fmla="*/ 1100419 h 1554364"/>
                <a:gd name="connsiteX7" fmla="*/ 1627655 w 1627910"/>
                <a:gd name="connsiteY7" fmla="*/ 1554364 h 1554364"/>
                <a:gd name="connsiteX8" fmla="*/ 1175753 w 1627910"/>
                <a:gd name="connsiteY8" fmla="*/ 1552576 h 1554364"/>
                <a:gd name="connsiteX9" fmla="*/ 452435 w 1627910"/>
                <a:gd name="connsiteY9" fmla="*/ 1552576 h 1554364"/>
                <a:gd name="connsiteX10" fmla="*/ 244 w 1627910"/>
                <a:gd name="connsiteY10" fmla="*/ 1551995 h 1554364"/>
                <a:gd name="connsiteX11" fmla="*/ 278 w 1627910"/>
                <a:gd name="connsiteY11" fmla="*/ 1100419 h 1554364"/>
                <a:gd name="connsiteX12" fmla="*/ 278 w 1627910"/>
                <a:gd name="connsiteY12" fmla="*/ 452157 h 1554364"/>
                <a:gd name="connsiteX0" fmla="*/ 278 w 1627910"/>
                <a:gd name="connsiteY0" fmla="*/ 452157 h 1554364"/>
                <a:gd name="connsiteX1" fmla="*/ 560379 w 1627910"/>
                <a:gd name="connsiteY1" fmla="*/ 390780 h 1554364"/>
                <a:gd name="connsiteX2" fmla="*/ 560379 w 1627910"/>
                <a:gd name="connsiteY2" fmla="*/ 9691 h 1554364"/>
                <a:gd name="connsiteX3" fmla="*/ 1175753 w 1627910"/>
                <a:gd name="connsiteY3" fmla="*/ 0 h 1554364"/>
                <a:gd name="connsiteX4" fmla="*/ 1175753 w 1627910"/>
                <a:gd name="connsiteY4" fmla="*/ 452157 h 1554364"/>
                <a:gd name="connsiteX5" fmla="*/ 1627910 w 1627910"/>
                <a:gd name="connsiteY5" fmla="*/ 452157 h 1554364"/>
                <a:gd name="connsiteX6" fmla="*/ 1627910 w 1627910"/>
                <a:gd name="connsiteY6" fmla="*/ 1100419 h 1554364"/>
                <a:gd name="connsiteX7" fmla="*/ 1627655 w 1627910"/>
                <a:gd name="connsiteY7" fmla="*/ 1554364 h 1554364"/>
                <a:gd name="connsiteX8" fmla="*/ 1175753 w 1627910"/>
                <a:gd name="connsiteY8" fmla="*/ 1552576 h 1554364"/>
                <a:gd name="connsiteX9" fmla="*/ 452435 w 1627910"/>
                <a:gd name="connsiteY9" fmla="*/ 1552576 h 1554364"/>
                <a:gd name="connsiteX10" fmla="*/ 244 w 1627910"/>
                <a:gd name="connsiteY10" fmla="*/ 1551995 h 1554364"/>
                <a:gd name="connsiteX11" fmla="*/ 278 w 1627910"/>
                <a:gd name="connsiteY11" fmla="*/ 1100419 h 1554364"/>
                <a:gd name="connsiteX12" fmla="*/ 278 w 1627910"/>
                <a:gd name="connsiteY12" fmla="*/ 452157 h 1554364"/>
                <a:gd name="connsiteX0" fmla="*/ 278 w 1627910"/>
                <a:gd name="connsiteY0" fmla="*/ 445696 h 1547903"/>
                <a:gd name="connsiteX1" fmla="*/ 560379 w 1627910"/>
                <a:gd name="connsiteY1" fmla="*/ 384319 h 1547903"/>
                <a:gd name="connsiteX2" fmla="*/ 560379 w 1627910"/>
                <a:gd name="connsiteY2" fmla="*/ 3230 h 1547903"/>
                <a:gd name="connsiteX3" fmla="*/ 1067809 w 1627910"/>
                <a:gd name="connsiteY3" fmla="*/ 0 h 1547903"/>
                <a:gd name="connsiteX4" fmla="*/ 1175753 w 1627910"/>
                <a:gd name="connsiteY4" fmla="*/ 445696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  <a:gd name="connsiteX0" fmla="*/ 278 w 1627910"/>
                <a:gd name="connsiteY0" fmla="*/ 445696 h 1547903"/>
                <a:gd name="connsiteX1" fmla="*/ 560379 w 1627910"/>
                <a:gd name="connsiteY1" fmla="*/ 384319 h 1547903"/>
                <a:gd name="connsiteX2" fmla="*/ 560379 w 1627910"/>
                <a:gd name="connsiteY2" fmla="*/ 3230 h 1547903"/>
                <a:gd name="connsiteX3" fmla="*/ 1067809 w 1627910"/>
                <a:gd name="connsiteY3" fmla="*/ 0 h 1547903"/>
                <a:gd name="connsiteX4" fmla="*/ 1069396 w 1627910"/>
                <a:gd name="connsiteY4" fmla="*/ 384319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  <a:gd name="connsiteX0" fmla="*/ 278 w 1627910"/>
                <a:gd name="connsiteY0" fmla="*/ 445696 h 1547903"/>
                <a:gd name="connsiteX1" fmla="*/ 560379 w 1627910"/>
                <a:gd name="connsiteY1" fmla="*/ 384319 h 1547903"/>
                <a:gd name="connsiteX2" fmla="*/ 560379 w 1627910"/>
                <a:gd name="connsiteY2" fmla="*/ 3230 h 1547903"/>
                <a:gd name="connsiteX3" fmla="*/ 1067809 w 1627910"/>
                <a:gd name="connsiteY3" fmla="*/ 0 h 1547903"/>
                <a:gd name="connsiteX4" fmla="*/ 1066916 w 1627910"/>
                <a:gd name="connsiteY4" fmla="*/ 386002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  <a:gd name="connsiteX0" fmla="*/ 278 w 1627910"/>
                <a:gd name="connsiteY0" fmla="*/ 445696 h 1547903"/>
                <a:gd name="connsiteX1" fmla="*/ 562446 w 1627910"/>
                <a:gd name="connsiteY1" fmla="*/ 385160 h 1547903"/>
                <a:gd name="connsiteX2" fmla="*/ 560379 w 1627910"/>
                <a:gd name="connsiteY2" fmla="*/ 3230 h 1547903"/>
                <a:gd name="connsiteX3" fmla="*/ 1067809 w 1627910"/>
                <a:gd name="connsiteY3" fmla="*/ 0 h 1547903"/>
                <a:gd name="connsiteX4" fmla="*/ 1066916 w 1627910"/>
                <a:gd name="connsiteY4" fmla="*/ 386002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  <a:gd name="connsiteX0" fmla="*/ 278 w 1627910"/>
                <a:gd name="connsiteY0" fmla="*/ 445696 h 1547903"/>
                <a:gd name="connsiteX1" fmla="*/ 562446 w 1627910"/>
                <a:gd name="connsiteY1" fmla="*/ 385160 h 1547903"/>
                <a:gd name="connsiteX2" fmla="*/ 561619 w 1627910"/>
                <a:gd name="connsiteY2" fmla="*/ 3230 h 1547903"/>
                <a:gd name="connsiteX3" fmla="*/ 1067809 w 1627910"/>
                <a:gd name="connsiteY3" fmla="*/ 0 h 1547903"/>
                <a:gd name="connsiteX4" fmla="*/ 1066916 w 1627910"/>
                <a:gd name="connsiteY4" fmla="*/ 386002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  <a:gd name="connsiteX0" fmla="*/ 278 w 1627910"/>
                <a:gd name="connsiteY0" fmla="*/ 445696 h 1547903"/>
                <a:gd name="connsiteX1" fmla="*/ 562446 w 1627910"/>
                <a:gd name="connsiteY1" fmla="*/ 385160 h 1547903"/>
                <a:gd name="connsiteX2" fmla="*/ 561619 w 1627910"/>
                <a:gd name="connsiteY2" fmla="*/ 3230 h 1547903"/>
                <a:gd name="connsiteX3" fmla="*/ 1066982 w 1627910"/>
                <a:gd name="connsiteY3" fmla="*/ 0 h 1547903"/>
                <a:gd name="connsiteX4" fmla="*/ 1066916 w 1627910"/>
                <a:gd name="connsiteY4" fmla="*/ 386002 h 1547903"/>
                <a:gd name="connsiteX5" fmla="*/ 1627910 w 1627910"/>
                <a:gd name="connsiteY5" fmla="*/ 445696 h 1547903"/>
                <a:gd name="connsiteX6" fmla="*/ 1627910 w 1627910"/>
                <a:gd name="connsiteY6" fmla="*/ 1093958 h 1547903"/>
                <a:gd name="connsiteX7" fmla="*/ 1627655 w 1627910"/>
                <a:gd name="connsiteY7" fmla="*/ 1547903 h 1547903"/>
                <a:gd name="connsiteX8" fmla="*/ 1175753 w 1627910"/>
                <a:gd name="connsiteY8" fmla="*/ 1546115 h 1547903"/>
                <a:gd name="connsiteX9" fmla="*/ 452435 w 1627910"/>
                <a:gd name="connsiteY9" fmla="*/ 1546115 h 1547903"/>
                <a:gd name="connsiteX10" fmla="*/ 244 w 1627910"/>
                <a:gd name="connsiteY10" fmla="*/ 1545534 h 1547903"/>
                <a:gd name="connsiteX11" fmla="*/ 278 w 1627910"/>
                <a:gd name="connsiteY11" fmla="*/ 1093958 h 1547903"/>
                <a:gd name="connsiteX12" fmla="*/ 278 w 1627910"/>
                <a:gd name="connsiteY12" fmla="*/ 445696 h 1547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27910" h="1547903">
                  <a:moveTo>
                    <a:pt x="278" y="445696"/>
                  </a:moveTo>
                  <a:lnTo>
                    <a:pt x="562446" y="385160"/>
                  </a:lnTo>
                  <a:cubicBezTo>
                    <a:pt x="561388" y="239825"/>
                    <a:pt x="562677" y="148565"/>
                    <a:pt x="561619" y="3230"/>
                  </a:cubicBezTo>
                  <a:lnTo>
                    <a:pt x="1066982" y="0"/>
                  </a:lnTo>
                  <a:cubicBezTo>
                    <a:pt x="1066684" y="128667"/>
                    <a:pt x="1067214" y="257335"/>
                    <a:pt x="1066916" y="386002"/>
                  </a:cubicBezTo>
                  <a:lnTo>
                    <a:pt x="1627910" y="445696"/>
                  </a:lnTo>
                  <a:lnTo>
                    <a:pt x="1627910" y="1093958"/>
                  </a:lnTo>
                  <a:cubicBezTo>
                    <a:pt x="1627560" y="1243310"/>
                    <a:pt x="1628005" y="1398551"/>
                    <a:pt x="1627655" y="1547903"/>
                  </a:cubicBezTo>
                  <a:lnTo>
                    <a:pt x="1175753" y="1546115"/>
                  </a:lnTo>
                  <a:lnTo>
                    <a:pt x="452435" y="1546115"/>
                  </a:lnTo>
                  <a:lnTo>
                    <a:pt x="244" y="1545534"/>
                  </a:lnTo>
                  <a:cubicBezTo>
                    <a:pt x="-616" y="1393134"/>
                    <a:pt x="1138" y="1246358"/>
                    <a:pt x="278" y="1093958"/>
                  </a:cubicBezTo>
                  <a:lnTo>
                    <a:pt x="278" y="445696"/>
                  </a:lnTo>
                  <a:close/>
                </a:path>
              </a:pathLst>
            </a:cu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6EB628B-830A-4F89-BF3D-9FBF0EA51AE8}"/>
                </a:ext>
              </a:extLst>
            </p:cNvPr>
            <p:cNvSpPr/>
            <p:nvPr/>
          </p:nvSpPr>
          <p:spPr>
            <a:xfrm>
              <a:off x="5120175" y="2912479"/>
              <a:ext cx="1968759" cy="60606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id-ID" sz="1600" dirty="0"/>
                <a:t>Wakil </a:t>
              </a:r>
              <a:r>
                <a:rPr lang="en-US" sz="1600" dirty="0" err="1"/>
                <a:t>Ketua</a:t>
              </a:r>
              <a:r>
                <a:rPr lang="en-US" sz="1600" dirty="0"/>
                <a:t> </a:t>
              </a:r>
              <a:r>
                <a:rPr lang="en-US" sz="1600" dirty="0" err="1"/>
                <a:t>Umum</a:t>
              </a:r>
              <a:endParaRPr lang="en-US" sz="16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F43D003-86CD-4F68-842A-FE9DC5BB2D6A}"/>
                </a:ext>
              </a:extLst>
            </p:cNvPr>
            <p:cNvSpPr/>
            <p:nvPr/>
          </p:nvSpPr>
          <p:spPr>
            <a:xfrm>
              <a:off x="5111620" y="2144420"/>
              <a:ext cx="1968759" cy="60606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 err="1"/>
                <a:t>Ketua</a:t>
              </a:r>
              <a:r>
                <a:rPr lang="en-US" sz="1600" dirty="0"/>
                <a:t> </a:t>
              </a:r>
              <a:r>
                <a:rPr lang="en-US" sz="1600" dirty="0" err="1"/>
                <a:t>Umum</a:t>
              </a:r>
              <a:endParaRPr lang="en-US" sz="1600" dirty="0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023B6678-DC79-4D66-B1EE-E7D566997D0D}"/>
              </a:ext>
            </a:extLst>
          </p:cNvPr>
          <p:cNvSpPr txBox="1"/>
          <p:nvPr/>
        </p:nvSpPr>
        <p:spPr>
          <a:xfrm>
            <a:off x="5111617" y="2446979"/>
            <a:ext cx="1968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Charles R. Vorst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44570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29C9A798-E36B-9B5A-3960-0484458A6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64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101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Struktur Organisasi IRMAPA 2020—2024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Organisasi</dc:title>
  <dc:creator>Ivan Lanin</dc:creator>
  <cp:lastModifiedBy>Al Fattaah Fisabilillah</cp:lastModifiedBy>
  <cp:revision>12</cp:revision>
  <dcterms:created xsi:type="dcterms:W3CDTF">2021-02-21T14:13:51Z</dcterms:created>
  <dcterms:modified xsi:type="dcterms:W3CDTF">2022-08-10T08:09:04Z</dcterms:modified>
</cp:coreProperties>
</file>